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D5DE3-1653-FD4F-9F70-3BC6EC5D9D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8ED4C-6A56-4D47-973A-F27F9BEB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总结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7303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273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5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565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53"/>
            <a:ext cx="3995531" cy="2451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1" y="1"/>
            <a:ext cx="4739309" cy="2451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780" y="4453"/>
            <a:ext cx="3910220" cy="2449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9945"/>
            <a:ext cx="4068416" cy="2520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12" y="2458512"/>
            <a:ext cx="4318114" cy="2551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b="13617"/>
          <a:stretch>
            <a:fillRect/>
          </a:stretch>
        </p:blipFill>
        <p:spPr>
          <a:xfrm>
            <a:off x="7799829" y="2458512"/>
            <a:ext cx="4392171" cy="24496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416" y="4716839"/>
            <a:ext cx="3646003" cy="2141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08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9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122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20289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204265" cy="685800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WPS 演示</Application>
  <PresentationFormat>宽屏</PresentationFormat>
  <Paragraphs>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3</cp:revision>
  <dcterms:created xsi:type="dcterms:W3CDTF">2024-03-27T15:01:00Z</dcterms:created>
  <dcterms:modified xsi:type="dcterms:W3CDTF">2024-03-27T15:40:16Z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583502F4F4A145C5B24F6095227AA49F_12</vt:lpwstr>
  </property>
  <property fmtid="{D5CDD505-2E9C-101B-9397-08002B2CF9AE}" pid="3" name="KSOProductBuildVer">
    <vt:lpwstr>2052-12.1.0.16388</vt:lpwstr>
  </property>
</Properties>
</file>